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6858000" cy="9906000" type="A4"/>
  <p:notesSz cx="6889750" cy="1002188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5" d="100"/>
          <a:sy n="85" d="100"/>
        </p:scale>
        <p:origin x="2232" y="8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558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97" y="0"/>
            <a:ext cx="2985558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P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4713" y="750888"/>
            <a:ext cx="2600325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0397"/>
            <a:ext cx="5511800" cy="45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054"/>
            <a:ext cx="2985558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97" y="9519054"/>
            <a:ext cx="2985558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8104CC3-ED22-4374-8D27-C95C323B5B69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BD8C7-7F0C-4401-800B-FB825AAAD1D0}" type="slidenum">
              <a:rPr lang="pt-PT"/>
              <a:pPr/>
              <a:t>1</a:t>
            </a:fld>
            <a:endParaRPr lang="pt-P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47B01-C575-4D5B-80E3-5483F71B1564}" type="slidenum">
              <a:rPr lang="pt-PT"/>
              <a:pPr/>
              <a:t>2</a:t>
            </a:fld>
            <a:endParaRPr lang="pt-P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0551-8D2B-41C4-AB06-B00FDC362D78}" type="slidenum">
              <a:rPr lang="pt-PT"/>
              <a:pPr/>
              <a:t>3</a:t>
            </a:fld>
            <a:endParaRPr lang="pt-PT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9D00F-AE3C-4C03-BC29-CE2948B1E02C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45CC1-D518-45E8-9E8D-4F984EE49AC6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B928E-CDB5-478C-AD1D-8FA4D7CD2BF7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5865-4B33-4819-9A0F-F935426D8DD3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0C52D-80FC-4195-A7C9-42338025F703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ACEE1-4E25-4AA4-B653-898F9E275E6D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82836-0BDB-4D31-99D9-EB6D7D43539E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39037-D468-4E3D-B3D3-42EB267EC71A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4E64E-F8D4-4C04-B204-C93A8F3D12C9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9D401-7236-4FC1-95D9-6C6BA63BCABE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A2FDD-764E-43FD-BF74-E75308CA5C9F}" type="slidenum">
              <a:rPr lang="pt-PT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A98046-297F-4687-AB35-CFBCC6C4EA7C}" type="slidenum">
              <a:rPr lang="pt-PT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2581" y="5155104"/>
            <a:ext cx="61928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000" dirty="0">
              <a:latin typeface="Verdana" pitchFamily="34" charset="0"/>
            </a:endParaRPr>
          </a:p>
          <a:p>
            <a:r>
              <a:rPr lang="en-US" sz="1000" dirty="0">
                <a:latin typeface="Verdana" pitchFamily="34" charset="0"/>
              </a:rPr>
              <a:t>					    </a:t>
            </a:r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Reference: OR 33 </a:t>
            </a:r>
            <a:endParaRPr lang="en-US" sz="1000" dirty="0">
              <a:latin typeface="Verdana" pitchFamily="34" charset="0"/>
            </a:endParaRPr>
          </a:p>
          <a:p>
            <a:pPr algn="ctr"/>
            <a:r>
              <a:rPr lang="en-US" sz="1000" dirty="0">
                <a:latin typeface="Verdana" pitchFamily="34" charset="0"/>
              </a:rPr>
              <a:t>Four bedroom detached villa with private swimming pool,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 a view of the sea from the terrace area.</a:t>
            </a:r>
          </a:p>
          <a:p>
            <a:r>
              <a:rPr lang="en-US" sz="1000" dirty="0">
                <a:latin typeface="Verdana" pitchFamily="34" charset="0"/>
              </a:rPr>
              <a:t>             Entrance hall and fitted cupboards.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Double doors to spacious lounge with electric shutters and three twin patio doors 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onto terrace, swimming pool with further water feature and gardens.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Separate dining room with electric shutters and patio doors 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onto the terrace, swimming pool and gardens.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Master bedroom with fitted wardrobes, air conditioning, </a:t>
            </a:r>
            <a:r>
              <a:rPr lang="en-US" sz="1000" dirty="0" err="1">
                <a:latin typeface="Verdana" pitchFamily="34" charset="0"/>
              </a:rPr>
              <a:t>en</a:t>
            </a:r>
            <a:r>
              <a:rPr lang="en-US" sz="1000" dirty="0">
                <a:latin typeface="Verdana" pitchFamily="34" charset="0"/>
              </a:rPr>
              <a:t>-suite bathroom, electric shutters 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and patio doors onto the terrace, swimming pool and gardens.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Second bedroom with fitted wardrobes, </a:t>
            </a:r>
            <a:r>
              <a:rPr lang="en-US" sz="1000" dirty="0" err="1">
                <a:latin typeface="Verdana" pitchFamily="34" charset="0"/>
              </a:rPr>
              <a:t>en</a:t>
            </a:r>
            <a:r>
              <a:rPr lang="en-US" sz="1000" dirty="0">
                <a:latin typeface="Verdana" pitchFamily="34" charset="0"/>
              </a:rPr>
              <a:t>-suite bathroom and air conditioning.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Third bedroom with fitted wardrobes and air conditioning.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Fourth bedroom with fitted wardrobes and air conditioning. 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Family walk-in showeroom.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Fully fitted kitchen with island unit and utility room.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Garage, carport and store room.</a:t>
            </a:r>
          </a:p>
          <a:p>
            <a:pPr algn="ctr"/>
            <a:r>
              <a:rPr lang="en-US" sz="1000" dirty="0">
                <a:latin typeface="Verdana" pitchFamily="34" charset="0"/>
              </a:rPr>
              <a:t>Gas central heating throughout.                                   Fully furnished.</a:t>
            </a:r>
            <a:endParaRPr lang="en-US" sz="1000" dirty="0"/>
          </a:p>
          <a:p>
            <a:pPr algn="ctr"/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Energy Certificate rating: ‘D’</a:t>
            </a:r>
          </a:p>
          <a:p>
            <a:pPr algn="ctr"/>
            <a:r>
              <a:rPr lang="en-GB" sz="1200" i="1" dirty="0">
                <a:solidFill>
                  <a:srgbClr val="000000"/>
                </a:solidFill>
                <a:latin typeface="Verdana" pitchFamily="34" charset="0"/>
              </a:rPr>
              <a:t>Constructed Area 296sqm                Plot Area 1,617sqm</a:t>
            </a:r>
          </a:p>
          <a:p>
            <a:pPr algn="ctr"/>
            <a:r>
              <a:rPr lang="en-GB" sz="1200" i="1" dirty="0">
                <a:solidFill>
                  <a:srgbClr val="000000"/>
                </a:solidFill>
                <a:latin typeface="Verdana" pitchFamily="34" charset="0"/>
              </a:rPr>
              <a:t>Annual Condominium 2021: 6,755 €uros</a:t>
            </a:r>
          </a:p>
          <a:p>
            <a:pPr algn="ctr"/>
            <a:endParaRPr lang="en-GB" sz="1200" b="1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0" hangingPunct="0"/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PRE</a:t>
            </a: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ÇO / PRICE</a:t>
            </a:r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: 895.000€ </a:t>
            </a:r>
            <a:r>
              <a:rPr lang="en-GB" sz="1400" b="1" i="1" dirty="0">
                <a:solidFill>
                  <a:srgbClr val="000000"/>
                </a:solidFill>
                <a:latin typeface="Verdana" pitchFamily="34" charset="0"/>
              </a:rPr>
              <a:t>(Sterling Acceptable)</a:t>
            </a:r>
            <a:endParaRPr lang="pt-PT" sz="1400" b="1" i="1" dirty="0">
              <a:solidFill>
                <a:srgbClr val="000000"/>
              </a:solidFill>
            </a:endParaRPr>
          </a:p>
          <a:p>
            <a:pPr algn="ctr" eaLnBrk="0" hangingPunct="0"/>
            <a:endParaRPr lang="en-GB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30308" y="9310006"/>
            <a:ext cx="5707003" cy="6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Alfanzina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8400 – 568 Carvoeiro LGA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E-mail: carvoeiroatlantico@gmail.com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www.rochabravaproperty.com</a:t>
            </a:r>
            <a:r>
              <a:rPr lang="pt-PT" dirty="0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15888" y="128588"/>
            <a:ext cx="6626225" cy="838676"/>
          </a:xfrm>
          <a:prstGeom prst="ribbon">
            <a:avLst>
              <a:gd name="adj1" fmla="val 12500"/>
              <a:gd name="adj2" fmla="val 61979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PT" sz="1400" dirty="0">
                <a:latin typeface="Verdana" pitchFamily="34" charset="0"/>
              </a:rPr>
              <a:t>Four bedroom detached villa </a:t>
            </a:r>
          </a:p>
          <a:p>
            <a:pPr algn="ctr"/>
            <a:r>
              <a:rPr lang="pt-PT" sz="1400" dirty="0">
                <a:latin typeface="Verdana" pitchFamily="34" charset="0"/>
              </a:rPr>
              <a:t>with swimming pool and view of the sea from the terrace area</a:t>
            </a:r>
          </a:p>
        </p:txBody>
      </p:sp>
      <p:pic>
        <p:nvPicPr>
          <p:cNvPr id="2051" name="Picture 3" descr="C:\Users\Steve\Pictures\Carvoeir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920" y="9027692"/>
            <a:ext cx="1135237" cy="28231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5EF28D-6AF9-473A-AC74-F431B8416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9" y="997923"/>
            <a:ext cx="5832307" cy="43151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88913" y="9294813"/>
            <a:ext cx="6515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Alfanzina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8400 – 568 Carvoeiro LGA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E-mail: carvoeiroatlantico@gmail.com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 www.rochabravaproperty.com</a:t>
            </a:r>
            <a:r>
              <a:rPr lang="pt-PT" dirty="0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300663" y="0"/>
            <a:ext cx="1655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Reference: OR 33 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3078" name="Picture 6" descr="C:\Users\Steve\Pictures\Carvoeir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985" y="8790456"/>
            <a:ext cx="2028114" cy="50435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FD3245-B1C2-4CE6-9652-3CAE377123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6" y="244475"/>
            <a:ext cx="3119026" cy="2044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863F6-5E7B-43A8-9A81-AABFBCF297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85" y="227900"/>
            <a:ext cx="3119027" cy="2060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9F1BC5-E06B-4AEA-A1F3-C0EC2B058A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" y="4511872"/>
            <a:ext cx="3127000" cy="20608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A73189-7131-4EA9-8A5F-19FFA42AB2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85" y="4496046"/>
            <a:ext cx="3119026" cy="20608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A3EE66-C650-435A-B659-B436E9FD42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6" y="2361972"/>
            <a:ext cx="3119026" cy="2060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15B8C1-8401-44DC-B0EE-C2EA33853A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59" y="2361973"/>
            <a:ext cx="3111051" cy="20608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114061-D3F2-4987-9401-03506A09CC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" y="6654350"/>
            <a:ext cx="3127000" cy="2060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3B39B7-3196-43CA-93C1-87892F5AE6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85" y="6654649"/>
            <a:ext cx="3119025" cy="20605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88913" y="9292630"/>
            <a:ext cx="65151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Alfanzina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8400 – 568 Carvoeiro LGA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E-mail: carvoeiroatalntico@gmail</a:t>
            </a:r>
            <a:r>
              <a:rPr lang="pt-PT" sz="800">
                <a:solidFill>
                  <a:srgbClr val="808080"/>
                </a:solidFill>
                <a:latin typeface="Verdana" pitchFamily="34" charset="0"/>
              </a:rPr>
              <a:t>.com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sz="800" dirty="0">
                <a:solidFill>
                  <a:srgbClr val="808080"/>
                </a:solidFill>
                <a:latin typeface="Verdana" pitchFamily="34" charset="0"/>
              </a:rPr>
              <a:t> www.rochabravaproperty.com</a:t>
            </a:r>
            <a:r>
              <a:rPr lang="pt-PT" dirty="0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00663" y="0"/>
            <a:ext cx="1655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latin typeface="Verdana" pitchFamily="34" charset="0"/>
              </a:rPr>
              <a:t>Reference: OR 33 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1026" name="Picture 2" descr="C:\Users\Steve\Pictures\Carvoeir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579" y="8985448"/>
            <a:ext cx="1090378" cy="27115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9B56D-1025-420F-BD0E-D87E03B9F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" y="244475"/>
            <a:ext cx="3204001" cy="2116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56641-3CBF-4EFB-8312-5703207CF6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9" y="244475"/>
            <a:ext cx="3204001" cy="2116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E61C18-E424-486A-B5F3-E2C4574A6E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" y="2396736"/>
            <a:ext cx="3204001" cy="21162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A7F0FB-FEE3-4012-A79F-FCEE27B0BB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9" y="2396736"/>
            <a:ext cx="3203004" cy="21162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376EB1-4E92-4981-B308-F46F6FB9FC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" y="4548997"/>
            <a:ext cx="3204001" cy="21162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F21C39-3AE4-4BE9-AE27-6A90A4C538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85" y="4548997"/>
            <a:ext cx="3204000" cy="21162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D6FDBC-318B-44DD-BD4F-22F901A172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" y="6704404"/>
            <a:ext cx="3204001" cy="2245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89A549-2C1B-444B-9FC5-5CD7B772E2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85" y="6701258"/>
            <a:ext cx="3187301" cy="2245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403</Words>
  <Application>Microsoft Office PowerPoint</Application>
  <PresentationFormat>A4 Paper (210x297 mm)</PresentationFormat>
  <Paragraphs>39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Verdana</vt:lpstr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Dackombe</dc:creator>
  <cp:lastModifiedBy>Kurt Pardon</cp:lastModifiedBy>
  <cp:revision>119</cp:revision>
  <cp:lastPrinted>2021-07-12T10:55:29Z</cp:lastPrinted>
  <dcterms:created xsi:type="dcterms:W3CDTF">2008-02-20T10:24:34Z</dcterms:created>
  <dcterms:modified xsi:type="dcterms:W3CDTF">2021-07-12T12:40:33Z</dcterms:modified>
</cp:coreProperties>
</file>